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3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video game of a truck driving on a road&#10;&#10;Description automatically generated">
            <a:extLst>
              <a:ext uri="{FF2B5EF4-FFF2-40B4-BE49-F238E27FC236}">
                <a16:creationId xmlns:a16="http://schemas.microsoft.com/office/drawing/2014/main" id="{7024FDDE-B3DC-2506-C097-B6F3C437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5240"/>
            <a:ext cx="5486400" cy="30861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895E7C5-A649-0B05-ED4B-97D226FA8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5240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AutoDRIVE-Nigel-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>
                <a:solidFill>
                  <a:srgbClr val="F16122"/>
                </a:solidFill>
              </a:rPr>
              <a:t>SLAM</a:t>
            </a:r>
            <a:r>
              <a:rPr lang="en-US" dirty="0"/>
              <a:t> + 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9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361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AutoDRIVE-Nigel-Autoware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318</cp:revision>
  <dcterms:created xsi:type="dcterms:W3CDTF">2020-04-29T07:35:04Z</dcterms:created>
  <dcterms:modified xsi:type="dcterms:W3CDTF">2023-12-06T21:31:22Z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